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1" autoAdjust="0"/>
    <p:restoredTop sz="94660"/>
  </p:normalViewPr>
  <p:slideViewPr>
    <p:cSldViewPr snapToGrid="0">
      <p:cViewPr varScale="1">
        <p:scale>
          <a:sx n="80" d="100"/>
          <a:sy n="80" d="100"/>
        </p:scale>
        <p:origin x="10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DBAE0-BB77-48FC-BB3B-AEE9A26EEF53}" type="datetimeFigureOut">
              <a:rPr lang="en-US" smtClean="0"/>
              <a:t>11/4/2020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424AD-6368-4A30-A25A-1E864F7E24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0985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DBAE0-BB77-48FC-BB3B-AEE9A26EEF53}" type="datetimeFigureOut">
              <a:rPr lang="en-US" smtClean="0"/>
              <a:t>11/4/2020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424AD-6368-4A30-A25A-1E864F7E24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7156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DBAE0-BB77-48FC-BB3B-AEE9A26EEF53}" type="datetimeFigureOut">
              <a:rPr lang="en-US" smtClean="0"/>
              <a:t>11/4/2020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424AD-6368-4A30-A25A-1E864F7E24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9464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DBAE0-BB77-48FC-BB3B-AEE9A26EEF53}" type="datetimeFigureOut">
              <a:rPr lang="en-US" smtClean="0"/>
              <a:t>11/4/2020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424AD-6368-4A30-A25A-1E864F7E24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6482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DBAE0-BB77-48FC-BB3B-AEE9A26EEF53}" type="datetimeFigureOut">
              <a:rPr lang="en-US" smtClean="0"/>
              <a:t>11/4/2020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424AD-6368-4A30-A25A-1E864F7E24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81818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DBAE0-BB77-48FC-BB3B-AEE9A26EEF53}" type="datetimeFigureOut">
              <a:rPr lang="en-US" smtClean="0"/>
              <a:t>11/4/2020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424AD-6368-4A30-A25A-1E864F7E24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2983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DBAE0-BB77-48FC-BB3B-AEE9A26EEF53}" type="datetimeFigureOut">
              <a:rPr lang="en-US" smtClean="0"/>
              <a:t>11/4/2020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424AD-6368-4A30-A25A-1E864F7E24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4974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DBAE0-BB77-48FC-BB3B-AEE9A26EEF53}" type="datetimeFigureOut">
              <a:rPr lang="en-US" smtClean="0"/>
              <a:t>11/4/2020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424AD-6368-4A30-A25A-1E864F7E24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2824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DBAE0-BB77-48FC-BB3B-AEE9A26EEF53}" type="datetimeFigureOut">
              <a:rPr lang="en-US" smtClean="0"/>
              <a:t>11/4/2020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424AD-6368-4A30-A25A-1E864F7E24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3865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DBAE0-BB77-48FC-BB3B-AEE9A26EEF53}" type="datetimeFigureOut">
              <a:rPr lang="en-US" smtClean="0"/>
              <a:t>11/4/2020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424AD-6368-4A30-A25A-1E864F7E24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4487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DBAE0-BB77-48FC-BB3B-AEE9A26EEF53}" type="datetimeFigureOut">
              <a:rPr lang="en-US" smtClean="0"/>
              <a:t>11/4/2020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424AD-6368-4A30-A25A-1E864F7E24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8313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9DBAE0-BB77-48FC-BB3B-AEE9A26EEF53}" type="datetimeFigureOut">
              <a:rPr lang="en-US" smtClean="0"/>
              <a:t>11/4/2020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4424AD-6368-4A30-A25A-1E864F7E24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1722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Criminal Law (Amendment) (Offense of Rape) Act, 2016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Salient features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47031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Rape, gang rape, rape of minors or persons with disabilities is punishable with imprisonment for life and fine.</a:t>
            </a:r>
          </a:p>
          <a:p>
            <a:r>
              <a:rPr lang="en-US" dirty="0" smtClean="0"/>
              <a:t>Anyone who obstructs the work of a police officer or government official will be punished with imprisonment of 1 year.</a:t>
            </a:r>
          </a:p>
          <a:p>
            <a:r>
              <a:rPr lang="en-US" dirty="0" smtClean="0"/>
              <a:t>Government officials who take advantage of their official position and commit rape (e.g. custodial rape) are liable to imprisonment for life and fine.</a:t>
            </a:r>
          </a:p>
          <a:p>
            <a:r>
              <a:rPr lang="en-US" dirty="0" smtClean="0"/>
              <a:t>Whoever prints or publishes the name or any matter which may publicize the identity of an alleged victim of rape, gang rape or outrage modesty of a woman, shall be punished with a maximum of 3 years imprisonment.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48804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For the purpose of gathering evidence of rape or gang rape, it is lawful for a registered medical practitioner employed in a government hospital to examine the accused and collect necessary evidence, including DNA evidence.</a:t>
            </a:r>
          </a:p>
          <a:p>
            <a:r>
              <a:rPr lang="en-US" dirty="0" smtClean="0"/>
              <a:t>Medical examination of the survivor of rape shall be conducted after obtaining consent from the survivor, by a registered medical practitioner as soon as possible after the crime takes place.</a:t>
            </a:r>
          </a:p>
          <a:p>
            <a:r>
              <a:rPr lang="en-US" dirty="0" smtClean="0"/>
              <a:t>Recording of statement of the female survivor of rape or sexual harassment shall be done by an investigation officer, in the presence of a female police officer, or a female family member of the survivor.</a:t>
            </a:r>
          </a:p>
          <a:p>
            <a:r>
              <a:rPr lang="en-US" dirty="0" smtClean="0"/>
              <a:t>Survivor of rape shall be provided legal aid (if needed).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59875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trial of rape shall be concluded within three months, failing which the matter shall be brought to the notice of the Chief Justice of the High Court for appropriate directions.</a:t>
            </a:r>
          </a:p>
          <a:p>
            <a:r>
              <a:rPr lang="en-US" dirty="0" smtClean="0"/>
              <a:t>All trials under the act will be conducted privately and will not be made public.</a:t>
            </a:r>
          </a:p>
          <a:p>
            <a:r>
              <a:rPr lang="en-US" dirty="0" smtClean="0"/>
              <a:t>Public servants (e.g. police) who fail to carry out investigation properly will be punished </a:t>
            </a:r>
            <a:r>
              <a:rPr lang="en-US" smtClean="0"/>
              <a:t>with imprisonment of 3 years.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73184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2871</TotalTime>
  <Words>317</Words>
  <Application>Microsoft Office PowerPoint</Application>
  <PresentationFormat>Widescreen</PresentationFormat>
  <Paragraphs>13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Criminal Law (Amendment) (Offense of Rape) Act, 2016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Criminal Law (Amendment) (Offense of Rape) Act, 2016</dc:title>
  <dc:creator>Abdul Rehman</dc:creator>
  <cp:lastModifiedBy>Abdul Rehman</cp:lastModifiedBy>
  <cp:revision>6</cp:revision>
  <dcterms:created xsi:type="dcterms:W3CDTF">2020-11-04T04:41:13Z</dcterms:created>
  <dcterms:modified xsi:type="dcterms:W3CDTF">2020-11-06T04:32:55Z</dcterms:modified>
</cp:coreProperties>
</file>